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6" r:id="rId4"/>
    <p:sldId id="300" r:id="rId5"/>
    <p:sldId id="287" r:id="rId6"/>
    <p:sldId id="277" r:id="rId7"/>
    <p:sldId id="288" r:id="rId8"/>
    <p:sldId id="276" r:id="rId9"/>
    <p:sldId id="275" r:id="rId10"/>
    <p:sldId id="274" r:id="rId11"/>
    <p:sldId id="290" r:id="rId12"/>
    <p:sldId id="292" r:id="rId13"/>
    <p:sldId id="297" r:id="rId14"/>
    <p:sldId id="298" r:id="rId15"/>
    <p:sldId id="295" r:id="rId16"/>
    <p:sldId id="284" r:id="rId17"/>
    <p:sldId id="283" r:id="rId18"/>
    <p:sldId id="282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C9978-1AC1-4C4B-8F82-C4554C784787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067B4-803C-40F5-A229-403ED658E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323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75B4-1D1A-4EE2-90D1-BA04110AFDC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D025-5738-4F1C-8110-43D03221A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93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75B4-1D1A-4EE2-90D1-BA04110AFDC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D025-5738-4F1C-8110-43D03221A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276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75B4-1D1A-4EE2-90D1-BA04110AFDC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D025-5738-4F1C-8110-43D03221A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4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75B4-1D1A-4EE2-90D1-BA04110AFDC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D025-5738-4F1C-8110-43D03221A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398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75B4-1D1A-4EE2-90D1-BA04110AFDC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D025-5738-4F1C-8110-43D03221A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713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75B4-1D1A-4EE2-90D1-BA04110AFDC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D025-5738-4F1C-8110-43D03221A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286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75B4-1D1A-4EE2-90D1-BA04110AFDC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D025-5738-4F1C-8110-43D03221A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17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75B4-1D1A-4EE2-90D1-BA04110AFDC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D025-5738-4F1C-8110-43D03221A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993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75B4-1D1A-4EE2-90D1-BA04110AFDC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D025-5738-4F1C-8110-43D03221A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045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75B4-1D1A-4EE2-90D1-BA04110AFDC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D025-5738-4F1C-8110-43D03221A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898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75B4-1D1A-4EE2-90D1-BA04110AFDC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D025-5738-4F1C-8110-43D03221A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2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175B4-1D1A-4EE2-90D1-BA04110AFDC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3D025-5738-4F1C-8110-43D03221A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783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poiskslov.com/word/&#1087;&#1086;&#1076;&#1074;&#1080;&#1078;&#1085;&#1080;&#1082;/" TargetMode="External"/><Relationship Id="rId3" Type="http://schemas.openxmlformats.org/officeDocument/2006/relationships/hyperlink" Target="https://docs.google.com/file/d/0B4daI27c_9Nld21vbkZYQ01UeEdZQS16VmVLdnJOUQ/edit?pli=1" TargetMode="External"/><Relationship Id="rId7" Type="http://schemas.openxmlformats.org/officeDocument/2006/relationships/hyperlink" Target="http://agentmatrici.gorod.tomsk.ru/index-1273760466.php?Comment_act=makeCommentatorBlack&amp;Comment_page_num=1&amp;Comment_comment_i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euch.org/thought/neudachi-v-budushhem-veroyatnee-u-otlichnikov" TargetMode="External"/><Relationship Id="rId5" Type="http://schemas.openxmlformats.org/officeDocument/2006/relationships/hyperlink" Target="http://soborpokrova.ru/schola/index.shtml?kuraev_opk&amp;chap=18" TargetMode="External"/><Relationship Id="rId4" Type="http://schemas.openxmlformats.org/officeDocument/2006/relationships/hyperlink" Target="http://experiment-opk.pravolimp.ru/lessons/19" TargetMode="External"/><Relationship Id="rId9" Type="http://schemas.openxmlformats.org/officeDocument/2006/relationships/hyperlink" Target="http://rushill07.narod.ru/knigi.files/knigi.dl/86%20Skazanie_o_svjatom_Serafime_Sarovskom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" y="1196752"/>
            <a:ext cx="794385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09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72816"/>
            <a:ext cx="865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 по ОРКСЭ (модуль основы православной культуры)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810" y="2967335"/>
            <a:ext cx="8410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Поместите здесь ваш текст</a:t>
            </a:r>
          </a:p>
        </p:txBody>
      </p:sp>
      <p:pic>
        <p:nvPicPr>
          <p:cNvPr id="2051" name="Picture 3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1772816"/>
            <a:ext cx="79208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/>
                </a:solidFill>
              </a:rPr>
              <a:t>                </a:t>
            </a:r>
            <a:endParaRPr lang="ru-RU" sz="4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uzer\Desktop\к презентации 21\воин Евгений Родион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928669"/>
            <a:ext cx="3429024" cy="492922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5786" y="714356"/>
            <a:ext cx="29289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/>
                </a:solidFill>
              </a:rPr>
              <a:t>Подвиг во имя веры.</a:t>
            </a:r>
          </a:p>
          <a:p>
            <a:endParaRPr lang="ru-RU" b="1" dirty="0" smtClean="0">
              <a:solidFill>
                <a:schemeClr val="accent2"/>
              </a:solidFill>
            </a:endParaRPr>
          </a:p>
          <a:p>
            <a:r>
              <a:rPr lang="ru-RU" b="1" dirty="0" smtClean="0">
                <a:solidFill>
                  <a:schemeClr val="accent2"/>
                </a:solidFill>
              </a:rPr>
              <a:t>Молодым солдатам, 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Захваченным в чеченский плен, сказали: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«Кто хочет остаться живым,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пусть снимет свой нательный крестик и назовёт себя мусульманином. Когда Евгений отказался </a:t>
            </a:r>
            <a:r>
              <a:rPr lang="ru-RU" b="1" smtClean="0">
                <a:solidFill>
                  <a:schemeClr val="accent2"/>
                </a:solidFill>
              </a:rPr>
              <a:t>снять свой </a:t>
            </a:r>
            <a:r>
              <a:rPr lang="ru-RU" b="1" dirty="0" smtClean="0">
                <a:solidFill>
                  <a:schemeClr val="accent2"/>
                </a:solidFill>
              </a:rPr>
              <a:t>крестик, его стали жестоко избивать. Потом убили, отрубив голову.»</a:t>
            </a:r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9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72816"/>
            <a:ext cx="865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 по ОРКСЭ (модуль основы православной культуры)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810" y="2967335"/>
            <a:ext cx="8410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Поместите здесь ваш текст</a:t>
            </a:r>
          </a:p>
        </p:txBody>
      </p:sp>
      <p:pic>
        <p:nvPicPr>
          <p:cNvPr id="2051" name="Picture 3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177281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 smtClean="0"/>
          </a:p>
        </p:txBody>
      </p:sp>
      <p:pic>
        <p:nvPicPr>
          <p:cNvPr id="3074" name="Picture 2" descr="C:\Users\uzer\Desktop\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762501" cy="3714776"/>
          </a:xfrm>
          <a:prstGeom prst="rect">
            <a:avLst/>
          </a:prstGeom>
          <a:noFill/>
        </p:spPr>
      </p:pic>
      <p:pic>
        <p:nvPicPr>
          <p:cNvPr id="3075" name="Picture 3" descr="C:\Users\uzer\Desktop\img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357562"/>
            <a:ext cx="4286247" cy="3500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19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72816"/>
            <a:ext cx="865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 по ОРКСЭ (модуль основы православной культуры)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810" y="2967335"/>
            <a:ext cx="8410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Поместите здесь ваш текст</a:t>
            </a:r>
          </a:p>
        </p:txBody>
      </p:sp>
      <p:pic>
        <p:nvPicPr>
          <p:cNvPr id="2051" name="Picture 3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177281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 smtClean="0"/>
          </a:p>
        </p:txBody>
      </p:sp>
      <p:pic>
        <p:nvPicPr>
          <p:cNvPr id="4098" name="Picture 2" descr="C:\Users\uzer\Desktop\0002-002-Professija-vracha-podv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28604"/>
            <a:ext cx="5905509" cy="442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19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72816"/>
            <a:ext cx="865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 по ОРКСЭ (модуль основы православной культуры)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810" y="2967335"/>
            <a:ext cx="8410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Поместите здесь ваш текст</a:t>
            </a:r>
          </a:p>
        </p:txBody>
      </p:sp>
      <p:pic>
        <p:nvPicPr>
          <p:cNvPr id="2051" name="Picture 3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1772816"/>
            <a:ext cx="79208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/>
                </a:solidFill>
              </a:rPr>
              <a:t>                </a:t>
            </a:r>
            <a:endParaRPr lang="ru-RU" sz="4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zer\Desktop\к презентации 21\подви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19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72816"/>
            <a:ext cx="865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 по ОРКСЭ (модуль основы православной культуры)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810" y="2967335"/>
            <a:ext cx="8410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Поместите здесь ваш текст</a:t>
            </a:r>
          </a:p>
        </p:txBody>
      </p:sp>
      <p:pic>
        <p:nvPicPr>
          <p:cNvPr id="2051" name="Picture 3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177281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000363" y="357166"/>
            <a:ext cx="55721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«Различен их возраст, но одна вера: </a:t>
            </a:r>
          </a:p>
          <a:p>
            <a:r>
              <a:rPr lang="ru-RU" sz="3200" b="1" dirty="0" smtClean="0"/>
              <a:t>неодинаковы подвиги, </a:t>
            </a:r>
          </a:p>
          <a:p>
            <a:r>
              <a:rPr lang="ru-RU" sz="3200" b="1" dirty="0" smtClean="0"/>
              <a:t>но то же самое мужество :</a:t>
            </a:r>
          </a:p>
          <a:p>
            <a:r>
              <a:rPr lang="ru-RU" sz="3200" b="1" dirty="0" smtClean="0"/>
              <a:t>те древни по времени. </a:t>
            </a:r>
          </a:p>
          <a:p>
            <a:r>
              <a:rPr lang="ru-RU" sz="3200" b="1" dirty="0" smtClean="0"/>
              <a:t>Эти юны и недавно убиты. </a:t>
            </a:r>
          </a:p>
          <a:p>
            <a:r>
              <a:rPr lang="ru-RU" sz="3200" b="1" dirty="0" smtClean="0"/>
              <a:t>Такова сокровищница Церкви. </a:t>
            </a:r>
          </a:p>
          <a:p>
            <a:r>
              <a:rPr lang="ru-RU" sz="3200" b="1" dirty="0" smtClean="0"/>
              <a:t>В ней есть и новые и старые жемчужины…»   </a:t>
            </a:r>
          </a:p>
          <a:p>
            <a:r>
              <a:rPr lang="ru-RU" sz="3200" b="1" dirty="0" smtClean="0"/>
              <a:t>                       (</a:t>
            </a:r>
            <a:r>
              <a:rPr lang="ru-RU" sz="3200" b="1" dirty="0" err="1" smtClean="0"/>
              <a:t>Свт.Иоанн</a:t>
            </a:r>
            <a:r>
              <a:rPr lang="ru-RU" sz="3200" b="1" dirty="0" smtClean="0"/>
              <a:t> Златоуст)</a:t>
            </a:r>
            <a:endParaRPr lang="ru-RU" sz="32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58" y="711201"/>
            <a:ext cx="2571768" cy="2932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19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72816"/>
            <a:ext cx="865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 по ОРКСЭ (модуль основы православной культуры)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810" y="2967335"/>
            <a:ext cx="8410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Поместите здесь ваш текст</a:t>
            </a:r>
          </a:p>
        </p:txBody>
      </p:sp>
      <p:pic>
        <p:nvPicPr>
          <p:cNvPr id="2051" name="Picture 3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1772816"/>
            <a:ext cx="79208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/>
                </a:solidFill>
              </a:rPr>
              <a:t>                </a:t>
            </a:r>
            <a:endParaRPr lang="ru-RU" sz="4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zer\Desktop\к презентации 21\стих алексея Хомяк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19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72816"/>
            <a:ext cx="865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 по ОРКСЭ (модуль основы православной культуры)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810" y="2967335"/>
            <a:ext cx="8410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Поместите здесь ваш текст</a:t>
            </a:r>
          </a:p>
        </p:txBody>
      </p:sp>
      <p:pic>
        <p:nvPicPr>
          <p:cNvPr id="2051" name="Picture 3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1772816"/>
            <a:ext cx="79208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/>
                </a:solidFill>
              </a:rPr>
              <a:t>                </a:t>
            </a:r>
            <a:endParaRPr lang="ru-RU" sz="4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1785926"/>
          <a:ext cx="6096000" cy="39014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0088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М. Горький в своей книге говорил: 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«… когда человек любит подвиги, он всегда умеет их сделать и найдет, где это можно. 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жизни, знаешь ли ты, всегда есть место подвигам».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114935" marR="1149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19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72816"/>
            <a:ext cx="865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 по ОРКСЭ (модуль основы православной культуры)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810" y="2967335"/>
            <a:ext cx="8410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Поместите здесь ваш текст</a:t>
            </a:r>
          </a:p>
        </p:txBody>
      </p:sp>
      <p:pic>
        <p:nvPicPr>
          <p:cNvPr id="2051" name="Picture 3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177281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714612" y="2000240"/>
            <a:ext cx="3998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Спасибо за работу. </a:t>
            </a:r>
          </a:p>
          <a:p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786050" y="3286124"/>
            <a:ext cx="3929090" cy="2715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19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72816"/>
            <a:ext cx="865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 по ОРКСЭ (модуль основы православной культуры)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810" y="2967335"/>
            <a:ext cx="8410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Поместите здесь ваш текст</a:t>
            </a:r>
          </a:p>
        </p:txBody>
      </p:sp>
      <p:pic>
        <p:nvPicPr>
          <p:cNvPr id="2051" name="Picture 3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177281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500298" y="1928802"/>
            <a:ext cx="50318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i="1" dirty="0" smtClean="0"/>
          </a:p>
          <a:p>
            <a:endParaRPr lang="ru-RU" sz="2800" b="1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857232"/>
            <a:ext cx="66437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u="sng" dirty="0" smtClean="0"/>
              <a:t>Использованные ресурсы:</a:t>
            </a:r>
          </a:p>
          <a:p>
            <a:r>
              <a:rPr lang="ru-RU" altLang="ru-RU" u="sng" dirty="0" smtClean="0">
                <a:hlinkClick r:id="rId3"/>
              </a:rPr>
              <a:t>https://docs.google.com/file/d/0B4daI27c_9Nld21vbkZYQ01UeEdZQS16VmVLdnJOUQ/edit?pli=1</a:t>
            </a:r>
            <a:r>
              <a:rPr lang="ru-RU" altLang="ru-RU" dirty="0" smtClean="0"/>
              <a:t> </a:t>
            </a:r>
          </a:p>
          <a:p>
            <a:r>
              <a:rPr lang="ru-RU" altLang="ru-RU" u="sng" dirty="0" smtClean="0">
                <a:hlinkClick r:id="rId4"/>
              </a:rPr>
              <a:t>http://experiment-opk.pravolimp.ru/lessons/19</a:t>
            </a:r>
            <a:endParaRPr lang="ru-RU" altLang="ru-RU" dirty="0" smtClean="0"/>
          </a:p>
          <a:p>
            <a:r>
              <a:rPr lang="ru-RU" altLang="ru-RU" u="sng" dirty="0" smtClean="0">
                <a:hlinkClick r:id="rId5"/>
              </a:rPr>
              <a:t>http://soborpokrova.ru/schola/index.shtml?kuraev_opk&amp;chap=18</a:t>
            </a:r>
            <a:endParaRPr lang="ru-RU" altLang="ru-RU" dirty="0" smtClean="0"/>
          </a:p>
          <a:p>
            <a:r>
              <a:rPr lang="ru-RU" altLang="ru-RU" u="sng" dirty="0" smtClean="0">
                <a:hlinkClick r:id="rId6"/>
              </a:rPr>
              <a:t>http://neuch.org/thought/neudachi-v-budushhem-veroyatnee-u-otlichnikov</a:t>
            </a:r>
            <a:r>
              <a:rPr lang="ru-RU" altLang="ru-RU" dirty="0" smtClean="0"/>
              <a:t> </a:t>
            </a:r>
          </a:p>
          <a:p>
            <a:r>
              <a:rPr lang="ru-RU" altLang="ru-RU" u="sng" dirty="0" smtClean="0">
                <a:hlinkClick r:id="rId7"/>
              </a:rPr>
              <a:t>http://agentmatrici.gorod.tomsk.ru/index-1273760466.php?Comment_act=makeCommentatorBlack&amp;Comment_page_num=1&amp;Comment_comment_id</a:t>
            </a:r>
            <a:r>
              <a:rPr lang="ru-RU" altLang="ru-RU" dirty="0" smtClean="0"/>
              <a:t>= </a:t>
            </a:r>
          </a:p>
          <a:p>
            <a:r>
              <a:rPr lang="ru-RU" altLang="ru-RU" u="sng" dirty="0" smtClean="0">
                <a:hlinkClick r:id="rId8"/>
              </a:rPr>
              <a:t>http://poiskslov.com/word/подвижник/</a:t>
            </a:r>
            <a:r>
              <a:rPr lang="ru-RU" altLang="ru-RU" dirty="0" smtClean="0"/>
              <a:t> </a:t>
            </a:r>
          </a:p>
          <a:p>
            <a:r>
              <a:rPr lang="en-US" altLang="ru-RU" u="sng" dirty="0" smtClean="0">
                <a:hlinkClick r:id="rId9"/>
              </a:rPr>
              <a:t>http://rushill07.narod.ru/knigi.files/knigi.dl/86 Skazanie_o_svjatom_Serafime_Sarovskom.html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5519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72816"/>
            <a:ext cx="865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 по ОРКСЭ (модуль основы православной культуры)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810" y="2967335"/>
            <a:ext cx="8410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Поместите здесь ваш текст</a:t>
            </a:r>
          </a:p>
        </p:txBody>
      </p:sp>
      <p:pic>
        <p:nvPicPr>
          <p:cNvPr id="2051" name="Picture 3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177281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5519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72816"/>
            <a:ext cx="865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 по ОРКСЭ (модуль основы православной культуры)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810" y="2967335"/>
            <a:ext cx="8410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Поместите здесь ваш текст</a:t>
            </a:r>
          </a:p>
        </p:txBody>
      </p:sp>
      <p:pic>
        <p:nvPicPr>
          <p:cNvPr id="2051" name="Picture 3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14744" y="500043"/>
            <a:ext cx="507209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/>
                </a:solidFill>
              </a:rPr>
              <a:t>   </a:t>
            </a:r>
            <a:r>
              <a:rPr lang="ru-RU" sz="4000" b="1" dirty="0" smtClean="0"/>
              <a:t> «Нет ничего трудного и тяжкого,</a:t>
            </a:r>
            <a:endParaRPr lang="ru-RU" sz="4000" dirty="0" smtClean="0"/>
          </a:p>
          <a:p>
            <a:r>
              <a:rPr lang="ru-RU" sz="4000" b="1" dirty="0" smtClean="0"/>
              <a:t>чего бы усердие … не сделали весьма легким».</a:t>
            </a:r>
            <a:endParaRPr lang="ru-RU" sz="4000" dirty="0" smtClean="0"/>
          </a:p>
          <a:p>
            <a:r>
              <a:rPr lang="ru-RU" sz="4000" b="1" i="1" dirty="0" smtClean="0"/>
              <a:t>            </a:t>
            </a:r>
            <a:r>
              <a:rPr lang="ru-RU" sz="4000" b="1" i="1" dirty="0" err="1" smtClean="0"/>
              <a:t>Свт</a:t>
            </a:r>
            <a:r>
              <a:rPr lang="ru-RU" sz="4000" b="1" i="1" dirty="0" smtClean="0"/>
              <a:t>. Иоанн     Златоуст</a:t>
            </a:r>
            <a:endParaRPr lang="ru-RU" sz="4000" dirty="0" smtClean="0"/>
          </a:p>
          <a:p>
            <a:r>
              <a:rPr lang="ru-RU" sz="4000" dirty="0" smtClean="0"/>
              <a:t> </a:t>
            </a:r>
          </a:p>
          <a:p>
            <a:endParaRPr lang="ru-RU" sz="4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zer\Desktop\505px-Johnchrysos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3214710" cy="5067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19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72816"/>
            <a:ext cx="865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 по ОРКСЭ (модуль основы православной культуры)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810" y="2967335"/>
            <a:ext cx="8410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Поместите здесь ваш текст</a:t>
            </a:r>
          </a:p>
        </p:txBody>
      </p:sp>
      <p:pic>
        <p:nvPicPr>
          <p:cNvPr id="2051" name="Picture 3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177281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786050" y="1214422"/>
            <a:ext cx="24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Кроссворд.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71538" y="1857364"/>
          <a:ext cx="6786612" cy="3929088"/>
        </p:xfrm>
        <a:graphic>
          <a:graphicData uri="http://schemas.openxmlformats.org/drawingml/2006/table">
            <a:tbl>
              <a:tblPr/>
              <a:tblGrid>
                <a:gridCol w="523231"/>
                <a:gridCol w="447995"/>
                <a:gridCol w="483903"/>
                <a:gridCol w="485613"/>
                <a:gridCol w="483903"/>
                <a:gridCol w="483903"/>
                <a:gridCol w="483903"/>
                <a:gridCol w="483903"/>
                <a:gridCol w="483903"/>
                <a:gridCol w="485613"/>
                <a:gridCol w="485613"/>
                <a:gridCol w="485613"/>
                <a:gridCol w="483903"/>
                <a:gridCol w="485613"/>
              </a:tblGrid>
              <a:tr h="654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1.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2.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  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3.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4.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5.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6.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9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72816"/>
            <a:ext cx="865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 по ОРКСЭ (модуль основы православной культуры)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810" y="2967335"/>
            <a:ext cx="8410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Поместите здесь ваш текст</a:t>
            </a:r>
          </a:p>
        </p:txBody>
      </p:sp>
      <p:pic>
        <p:nvPicPr>
          <p:cNvPr id="2051" name="Picture 3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177281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786050" y="1214422"/>
            <a:ext cx="2647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     Кроссворд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71538" y="1928802"/>
          <a:ext cx="6786612" cy="3929088"/>
        </p:xfrm>
        <a:graphic>
          <a:graphicData uri="http://schemas.openxmlformats.org/drawingml/2006/table">
            <a:tbl>
              <a:tblPr/>
              <a:tblGrid>
                <a:gridCol w="523231"/>
                <a:gridCol w="447995"/>
                <a:gridCol w="483903"/>
                <a:gridCol w="485613"/>
                <a:gridCol w="483903"/>
                <a:gridCol w="483903"/>
                <a:gridCol w="483903"/>
                <a:gridCol w="483903"/>
                <a:gridCol w="483903"/>
                <a:gridCol w="485613"/>
                <a:gridCol w="485613"/>
                <a:gridCol w="485613"/>
                <a:gridCol w="483903"/>
                <a:gridCol w="485613"/>
              </a:tblGrid>
              <a:tr h="654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1.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 З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А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П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О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В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Е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Ь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2.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  П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Р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А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В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О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С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Л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А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В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И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Е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3.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 М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И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Л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О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С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Е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Р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И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Е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4.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 С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О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В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Е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С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Т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Ь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5.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 М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О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Л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И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Т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В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А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6.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 Р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Е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Л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И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Г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И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Arial"/>
                        </a:rPr>
                        <a:t>Я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9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72816"/>
            <a:ext cx="865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 по ОРКСЭ (модуль основы православной культуры)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810" y="2967335"/>
            <a:ext cx="8410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Поместите здесь ваш текст</a:t>
            </a:r>
          </a:p>
        </p:txBody>
      </p:sp>
      <p:pic>
        <p:nvPicPr>
          <p:cNvPr id="2051" name="Picture 3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1772816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/>
                </a:solidFill>
              </a:rPr>
              <a:t>                </a:t>
            </a:r>
            <a:endParaRPr lang="ru-RU" sz="4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1785926"/>
            <a:ext cx="8165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Тема урока </a:t>
            </a:r>
          </a:p>
          <a:p>
            <a:r>
              <a:rPr lang="ru-RU" sz="5400" b="1" dirty="0" smtClean="0">
                <a:solidFill>
                  <a:srgbClr val="002060"/>
                </a:solidFill>
              </a:rPr>
              <a:t>             </a:t>
            </a:r>
            <a:r>
              <a:rPr lang="ru-RU" sz="5400" b="1" dirty="0" smtClean="0">
                <a:solidFill>
                  <a:srgbClr val="FF0000"/>
                </a:solidFill>
              </a:rPr>
              <a:t>«Подвиг».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4071942"/>
            <a:ext cx="66437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Жизнь человеческая исчисляется не днями и годами, а добрыми делами и полезными трудами, —говорит народная мудрость. А ещё подвигами.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5519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72816"/>
            <a:ext cx="865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 по ОРКСЭ (модуль основы православной культуры)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810" y="2967335"/>
            <a:ext cx="8410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Поместите здесь ваш текст</a:t>
            </a:r>
          </a:p>
        </p:txBody>
      </p:sp>
      <p:pic>
        <p:nvPicPr>
          <p:cNvPr id="2051" name="Picture 3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1772816"/>
            <a:ext cx="79208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/>
                </a:solidFill>
              </a:rPr>
              <a:t>                </a:t>
            </a:r>
            <a:endParaRPr lang="ru-RU" sz="4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162050"/>
            <a:ext cx="78581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19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72816"/>
            <a:ext cx="865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 по ОРКСЭ (модуль основы православной культуры)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810" y="2967335"/>
            <a:ext cx="8410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Поместите здесь ваш текст</a:t>
            </a:r>
          </a:p>
        </p:txBody>
      </p:sp>
      <p:pic>
        <p:nvPicPr>
          <p:cNvPr id="2051" name="Picture 3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177281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 smtClean="0"/>
          </a:p>
        </p:txBody>
      </p:sp>
      <p:pic>
        <p:nvPicPr>
          <p:cNvPr id="7" name="Picture 2" descr="C:\Users\uzer\Desktop\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00496" cy="3000372"/>
          </a:xfrm>
          <a:prstGeom prst="rect">
            <a:avLst/>
          </a:prstGeom>
          <a:noFill/>
        </p:spPr>
      </p:pic>
      <p:pic>
        <p:nvPicPr>
          <p:cNvPr id="8" name="Picture 3" descr="C:\Users\uzer\Desktop\img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04"/>
            <a:ext cx="4000528" cy="3000396"/>
          </a:xfrm>
          <a:prstGeom prst="rect">
            <a:avLst/>
          </a:prstGeom>
          <a:noFill/>
        </p:spPr>
      </p:pic>
      <p:pic>
        <p:nvPicPr>
          <p:cNvPr id="2052" name="Picture 4" descr="C:\Users\uzer\Desktop\slide-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785794"/>
            <a:ext cx="4643470" cy="4337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19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72816"/>
            <a:ext cx="865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 по ОРКСЭ (модуль основы православной культуры)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810" y="2967335"/>
            <a:ext cx="8410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Поместите здесь ваш текст</a:t>
            </a:r>
          </a:p>
        </p:txBody>
      </p:sp>
      <p:pic>
        <p:nvPicPr>
          <p:cNvPr id="2051" name="Picture 3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1772816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/>
                </a:solidFill>
              </a:rPr>
              <a:t>                </a:t>
            </a:r>
            <a:endParaRPr lang="ru-RU" sz="4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428604"/>
            <a:ext cx="378621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2"/>
                </a:solidFill>
              </a:rPr>
              <a:t>Подвиги бывают разными:</a:t>
            </a:r>
          </a:p>
          <a:p>
            <a:r>
              <a:rPr lang="ru-RU" sz="3200" b="1" i="1" dirty="0" smtClean="0">
                <a:solidFill>
                  <a:schemeClr val="accent2"/>
                </a:solidFill>
              </a:rPr>
              <a:t> спортивный</a:t>
            </a:r>
          </a:p>
          <a:p>
            <a:r>
              <a:rPr lang="ru-RU" sz="3200" b="1" i="1" dirty="0" smtClean="0">
                <a:solidFill>
                  <a:schemeClr val="accent2"/>
                </a:solidFill>
              </a:rPr>
              <a:t>воинский подвиг, трудовой подвиг, </a:t>
            </a:r>
          </a:p>
          <a:p>
            <a:r>
              <a:rPr lang="ru-RU" sz="3200" b="1" i="1" dirty="0" smtClean="0">
                <a:solidFill>
                  <a:schemeClr val="accent2"/>
                </a:solidFill>
              </a:rPr>
              <a:t>научный подвиг, гражданский подвиг, </a:t>
            </a:r>
          </a:p>
          <a:p>
            <a:r>
              <a:rPr lang="ru-RU" sz="3200" b="1" i="1" dirty="0" smtClean="0">
                <a:solidFill>
                  <a:schemeClr val="accent2"/>
                </a:solidFill>
              </a:rPr>
              <a:t>подвиг ежедневного труда,</a:t>
            </a:r>
          </a:p>
          <a:p>
            <a:r>
              <a:rPr lang="ru-RU" sz="3200" b="1" i="1" dirty="0" smtClean="0">
                <a:solidFill>
                  <a:schemeClr val="accent2"/>
                </a:solidFill>
              </a:rPr>
              <a:t> подвиг жизни.</a:t>
            </a:r>
            <a:endParaRPr lang="ru-RU" sz="3200" b="1" i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273" y="642919"/>
            <a:ext cx="266686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500306"/>
            <a:ext cx="3071834" cy="226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143380"/>
            <a:ext cx="26432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19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72816"/>
            <a:ext cx="865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 по ОРКСЭ (модуль основы православной культуры)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810" y="2967335"/>
            <a:ext cx="8410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Поместите здесь ваш текст</a:t>
            </a:r>
          </a:p>
        </p:txBody>
      </p:sp>
      <p:pic>
        <p:nvPicPr>
          <p:cNvPr id="2051" name="Picture 3" descr="E:\фон к уро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1772816"/>
            <a:ext cx="79208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/>
                </a:solidFill>
              </a:rPr>
              <a:t>                </a:t>
            </a:r>
            <a:endParaRPr lang="ru-RU" sz="4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1428737"/>
            <a:ext cx="22145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Но ещё есть подвиги стояния за веру, молитвенный подвиг, подвиг благочестия.</a:t>
            </a:r>
          </a:p>
          <a:p>
            <a:r>
              <a:rPr lang="ru-RU" sz="2400" b="1" i="1" dirty="0" smtClean="0"/>
              <a:t>Это подвиги духовные.</a:t>
            </a:r>
            <a:endParaRPr lang="ru-RU" sz="2400" b="1" i="1" dirty="0"/>
          </a:p>
        </p:txBody>
      </p:sp>
      <p:pic>
        <p:nvPicPr>
          <p:cNvPr id="8" name="Picture 3" descr="C:\Users\uzer\Desktop\к презентации 21\Серафим саров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357298"/>
            <a:ext cx="5357850" cy="4643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19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576</Words>
  <Application>Microsoft Office PowerPoint</Application>
  <PresentationFormat>Экран (4:3)</PresentationFormat>
  <Paragraphs>145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uzer</cp:lastModifiedBy>
  <cp:revision>45</cp:revision>
  <dcterms:created xsi:type="dcterms:W3CDTF">2021-03-17T10:45:13Z</dcterms:created>
  <dcterms:modified xsi:type="dcterms:W3CDTF">2021-03-18T14:26:57Z</dcterms:modified>
</cp:coreProperties>
</file>